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92" r:id="rId5"/>
    <p:sldId id="310" r:id="rId6"/>
    <p:sldId id="311" r:id="rId7"/>
    <p:sldId id="321" r:id="rId8"/>
    <p:sldId id="312" r:id="rId9"/>
    <p:sldId id="316" r:id="rId10"/>
    <p:sldId id="313" r:id="rId11"/>
    <p:sldId id="314" r:id="rId12"/>
    <p:sldId id="318" r:id="rId13"/>
    <p:sldId id="315" r:id="rId14"/>
    <p:sldId id="317" r:id="rId15"/>
    <p:sldId id="319" r:id="rId16"/>
    <p:sldId id="32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1BF5CA-833F-4E3D-7D0F-8A7CC8DD5B14}" name="jarne everaerts" initials="je" userId="71b6373032702a9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0828" autoAdjust="0"/>
  </p:normalViewPr>
  <p:slideViewPr>
    <p:cSldViewPr snapToGrid="0">
      <p:cViewPr varScale="1">
        <p:scale>
          <a:sx n="55" d="100"/>
          <a:sy n="55" d="100"/>
        </p:scale>
        <p:origin x="16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3491B-6859-49F8-BA24-32E872EC8379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BE15-77C2-410A-A726-88291D5EF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06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Transmission_Control_Protoco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l.wikipedia.org/wiki/Internet_Protoco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4 October 1957</a:t>
            </a:r>
            <a:br>
              <a:rPr lang="en-GB" dirty="0"/>
            </a:br>
            <a:r>
              <a:rPr lang="en-GB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Advanced Research Projects Agency</a:t>
            </a:r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Packet-switching: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data into packet</a:t>
            </a:r>
            <a:br>
              <a:rPr lang="en-GB" dirty="0"/>
            </a:br>
            <a:r>
              <a:rPr lang="en-GB" dirty="0"/>
              <a:t>header = destination</a:t>
            </a:r>
            <a:br>
              <a:rPr lang="en-GB" dirty="0"/>
            </a:br>
            <a:r>
              <a:rPr lang="en-GB" dirty="0"/>
              <a:t>payload = data</a:t>
            </a:r>
          </a:p>
          <a:p>
            <a:endParaRPr lang="en-GB" dirty="0"/>
          </a:p>
          <a:p>
            <a:r>
              <a:rPr lang="en-GB" dirty="0"/>
              <a:t>---\       /---</a:t>
            </a:r>
            <a:br>
              <a:rPr lang="en-GB" dirty="0"/>
            </a:br>
            <a:r>
              <a:rPr lang="en-GB" dirty="0"/>
              <a:t>--- &gt;   &lt; ---</a:t>
            </a:r>
            <a:br>
              <a:rPr lang="en-GB" dirty="0"/>
            </a:br>
            <a:r>
              <a:rPr lang="en-GB" dirty="0"/>
              <a:t>---/       \---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interface message processor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6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Interface Message Processor</a:t>
            </a:r>
            <a:br>
              <a:rPr lang="en-GB" dirty="0"/>
            </a:br>
            <a:br>
              <a:rPr lang="en-GB" dirty="0"/>
            </a:br>
            <a:r>
              <a:rPr lang="en-GB" dirty="0"/>
              <a:t>messenger store forward</a:t>
            </a:r>
            <a:br>
              <a:rPr lang="en-GB" dirty="0"/>
            </a:br>
            <a:br>
              <a:rPr lang="en-GB" dirty="0"/>
            </a:br>
            <a:r>
              <a:rPr lang="en-GB" dirty="0"/>
              <a:t>1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University of California Los Angeles</a:t>
            </a:r>
            <a:b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2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Stanford Research Institute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 University of California Santa Barbara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 University of Utah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 login crash on g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 in 20K tests succeeded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7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1971 </a:t>
            </a:r>
            <a:r>
              <a:rPr lang="en-GB" dirty="0" err="1"/>
              <a:t>eerste</a:t>
            </a:r>
            <a:r>
              <a:rPr lang="en-GB" dirty="0"/>
              <a:t> email </a:t>
            </a:r>
            <a:br>
              <a:rPr lang="en-GB" dirty="0"/>
            </a:br>
            <a:r>
              <a:rPr lang="en-GB" dirty="0"/>
              <a:t>@ to identify users on </a:t>
            </a:r>
            <a:r>
              <a:rPr lang="en-GB" dirty="0" err="1"/>
              <a:t>arpa</a:t>
            </a:r>
            <a:br>
              <a:rPr lang="en-GB" dirty="0"/>
            </a:br>
            <a:br>
              <a:rPr lang="en-GB" dirty="0"/>
            </a:b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Transmission Control Protocol"/>
              </a:rPr>
              <a:t>Transmission Control Protocol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Internet Protocol"/>
              </a:rPr>
              <a:t>Internet Protocol</a:t>
            </a:r>
            <a:r>
              <a:rPr lang="en-US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BE15-77C2-410A-A726-88291D5EF7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4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5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1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5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0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sv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A1780-A246-4C7F-9267-727EF2F4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History of the internet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BFB45-FC34-495C-9C68-F9641246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Jarne Everaerts</a:t>
            </a:r>
          </a:p>
        </p:txBody>
      </p:sp>
    </p:spTree>
    <p:extLst>
      <p:ext uri="{BB962C8B-B14F-4D97-AF65-F5344CB8AC3E}">
        <p14:creationId xmlns:p14="http://schemas.microsoft.com/office/powerpoint/2010/main" val="215208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B7DB4-1A35-8A95-A563-A6C37940F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 gentle its my first time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2F94A8-581F-D1BC-4435-5104D6E5A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D6F42-CF69-0693-792A-9099C6E0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Let's lose these cords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white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3CD8FDEB-30AD-BD07-5EF3-FD02497EB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833774"/>
            <a:ext cx="6202238" cy="518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72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187C1-B9B0-E71A-A3E0-8982074A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800" cap="all" spc="-100">
                <a:solidFill>
                  <a:schemeClr val="tx1"/>
                </a:solidFill>
              </a:rPr>
              <a:t>Work hard Play harder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2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3074" name="Picture 2" descr="The More You Know | Know Your Meme">
            <a:extLst>
              <a:ext uri="{FF2B5EF4-FFF2-40B4-BE49-F238E27FC236}">
                <a16:creationId xmlns:a16="http://schemas.microsoft.com/office/drawing/2014/main" id="{4F27E07A-D7BD-418D-29D4-97372B3B10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9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6791F-EDCF-EEC5-F44C-0900C253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GB" dirty="0"/>
              <a:t>How did it all start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CF17-4338-3C30-D3D2-E89AB83C7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Cold war </a:t>
            </a:r>
          </a:p>
          <a:p>
            <a:pPr marL="0" indent="0">
              <a:buNone/>
            </a:pPr>
            <a:endParaRPr lang="en-GB" sz="2400" i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2400" i="1" dirty="0">
              <a:latin typeface="Arial" panose="020B0604020202020204" pitchFamily="34" charset="0"/>
            </a:endParaRPr>
          </a:p>
          <a:p>
            <a:r>
              <a:rPr lang="en-US" sz="2400" dirty="0"/>
              <a:t>Sputnik 1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ARPA</a:t>
            </a:r>
          </a:p>
          <a:p>
            <a:endParaRPr lang="en-US" sz="2400" dirty="0"/>
          </a:p>
        </p:txBody>
      </p:sp>
      <p:pic>
        <p:nvPicPr>
          <p:cNvPr id="4" name="Picture 3" descr="A light from a ceiling&#10;&#10;Description automatically generated with low confidence">
            <a:extLst>
              <a:ext uri="{FF2B5EF4-FFF2-40B4-BE49-F238E27FC236}">
                <a16:creationId xmlns:a16="http://schemas.microsoft.com/office/drawing/2014/main" id="{14E1C631-45B9-CC8D-53CA-0EA43FB01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59" b="-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1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26C4D022-E2BC-435F-9CDB-44DC57C07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De ontwikkeling van ARPANET naar Internet :: Geschiedenisvanhetinternet">
            <a:extLst>
              <a:ext uri="{FF2B5EF4-FFF2-40B4-BE49-F238E27FC236}">
                <a16:creationId xmlns:a16="http://schemas.microsoft.com/office/drawing/2014/main" id="{89D07F86-B39E-DFE7-894A-59A5F6B2F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7" r="2" b="7641"/>
          <a:stretch/>
        </p:blipFill>
        <p:spPr bwMode="auto">
          <a:xfrm>
            <a:off x="-3347" y="3429010"/>
            <a:ext cx="566346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C926CAD6-45B1-4A85-A196-E722067B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80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E0936D5-2DCE-48A4-93BC-BA7861B4E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DFA5A-6B8A-C940-5845-5EF40CF8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580" y="642594"/>
            <a:ext cx="5245269" cy="1371600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chemeClr val="tx1"/>
                </a:solidFill>
              </a:rPr>
              <a:t>ARPANET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1028" name="Picture 4" descr="ARPANET Wat is het, waar dient het voor en hoe werkte deze eerste  primitieve versie van internet? - Computermanie">
            <a:extLst>
              <a:ext uri="{FF2B5EF4-FFF2-40B4-BE49-F238E27FC236}">
                <a16:creationId xmlns:a16="http://schemas.microsoft.com/office/drawing/2014/main" id="{9581EFCE-843F-B243-9960-7E223C80D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r="5698"/>
          <a:stretch/>
        </p:blipFill>
        <p:spPr bwMode="auto">
          <a:xfrm>
            <a:off x="0" y="13063"/>
            <a:ext cx="566346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6B44-D2A4-8164-B426-31B531FC6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580" y="2103120"/>
            <a:ext cx="5245269" cy="3931920"/>
          </a:xfrm>
        </p:spPr>
        <p:txBody>
          <a:bodyPr>
            <a:normAutofit/>
          </a:bodyPr>
          <a:lstStyle/>
          <a:p>
            <a:r>
              <a:rPr lang="en-GB" sz="2000" dirty="0"/>
              <a:t>Packet-Switching</a:t>
            </a:r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Military use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43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4B3D3-179C-E2EB-40A9-39230D701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/>
              <a:t>Don’t shoot the IMP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0BA5AB-B06F-4A88-AB48-687F1D2A6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9534" y="1225575"/>
            <a:ext cx="2135339" cy="44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42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82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84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7" name="Rectangle 86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9ADA5-D876-5F62-C38A-05A52B8CB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GB"/>
              <a:t>Communication is the Key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132BE-B3B5-4C50-09CA-7DF3F11AE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GB"/>
              <a:t>Email</a:t>
            </a:r>
            <a:br>
              <a:rPr lang="en-GB"/>
            </a:br>
            <a:br>
              <a:rPr lang="en-GB"/>
            </a:br>
            <a:br>
              <a:rPr lang="en-GB"/>
            </a:br>
            <a:endParaRPr lang="en-GB"/>
          </a:p>
          <a:p>
            <a:r>
              <a:rPr lang="en-GB"/>
              <a:t>TCP/IP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endParaRPr lang="en-GB"/>
          </a:p>
          <a:p>
            <a:r>
              <a:rPr lang="en-GB"/>
              <a:t>DNS</a:t>
            </a:r>
            <a:br>
              <a:rPr lang="en-GB"/>
            </a:br>
            <a:br>
              <a:rPr lang="en-GB"/>
            </a:br>
            <a:br>
              <a:rPr lang="en-GB"/>
            </a:br>
            <a:endParaRPr lang="en-GB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E3C85-F48D-3369-D510-AA84D9E1A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91" r="20103" b="-2"/>
          <a:stretch/>
        </p:blipFill>
        <p:spPr>
          <a:xfrm>
            <a:off x="7837371" y="237744"/>
            <a:ext cx="4124416" cy="3191256"/>
          </a:xfrm>
          <a:prstGeom prst="rect">
            <a:avLst/>
          </a:prstGeom>
        </p:spPr>
      </p:pic>
      <p:pic>
        <p:nvPicPr>
          <p:cNvPr id="2050" name="Picture 2" descr="Wat is DNS? Een uitleg van het domeinnaamsysteem">
            <a:extLst>
              <a:ext uri="{FF2B5EF4-FFF2-40B4-BE49-F238E27FC236}">
                <a16:creationId xmlns:a16="http://schemas.microsoft.com/office/drawing/2014/main" id="{02D9CFE5-8CF3-2474-7B14-9FCBD3756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r="17547" b="-2"/>
          <a:stretch/>
        </p:blipFill>
        <p:spPr bwMode="auto">
          <a:xfrm>
            <a:off x="7837370" y="3429000"/>
            <a:ext cx="4124416" cy="319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7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C0319-1254-E0AB-6F7E-6AAA8CB58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249" y="1916670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Dial up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Dial_up_modem_noises">
            <a:hlinkClick r:id="" action="ppaction://media"/>
            <a:extLst>
              <a:ext uri="{FF2B5EF4-FFF2-40B4-BE49-F238E27FC236}">
                <a16:creationId xmlns:a16="http://schemas.microsoft.com/office/drawing/2014/main" id="{D331F0FB-D23B-4139-AB6E-C45E3CB3274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519.1541"/>
                </p14:media>
              </p:ext>
            </p:ext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7323" y="3595586"/>
            <a:ext cx="487363" cy="487363"/>
          </a:xfrm>
          <a:prstGeom prst="rect">
            <a:avLst/>
          </a:prstGeom>
        </p:spPr>
      </p:pic>
      <p:pic>
        <p:nvPicPr>
          <p:cNvPr id="7" name="Graphic 6" descr="Telephone">
            <a:extLst>
              <a:ext uri="{FF2B5EF4-FFF2-40B4-BE49-F238E27FC236}">
                <a16:creationId xmlns:a16="http://schemas.microsoft.com/office/drawing/2014/main" id="{589468BE-B763-E1FB-D627-A171ABDD6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9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lant growing in the gaps of a path">
            <a:extLst>
              <a:ext uri="{FF2B5EF4-FFF2-40B4-BE49-F238E27FC236}">
                <a16:creationId xmlns:a16="http://schemas.microsoft.com/office/drawing/2014/main" id="{4E573D2A-7533-719E-1B40-F8435EBD6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71" b="23940"/>
          <a:stretch/>
        </p:blipFill>
        <p:spPr>
          <a:xfrm>
            <a:off x="-1" y="10"/>
            <a:ext cx="12192000" cy="455102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0DDDF-FB46-F90E-8407-EB55FBCB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The start of something new</a:t>
            </a:r>
          </a:p>
        </p:txBody>
      </p:sp>
    </p:spTree>
    <p:extLst>
      <p:ext uri="{BB962C8B-B14F-4D97-AF65-F5344CB8AC3E}">
        <p14:creationId xmlns:p14="http://schemas.microsoft.com/office/powerpoint/2010/main" val="379965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3B1E5-E8D0-0010-9E51-45D56B64E2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0770" y="643467"/>
            <a:ext cx="2456192" cy="34472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3E45F7-B82B-A0CE-8318-12530C1A38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3491" y="644075"/>
            <a:ext cx="4599285" cy="344607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FA131-3A36-ACC2-AF3E-5FCAB814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World Wide Web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74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891C27D-8C9D-415C-A639-23D76B7B1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F4C0D6-B7E0-42D0-A57F-6781017A2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4D6D08-A7F1-4445-BA2E-E449562C0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7C1A41-D915-4D26-8D5E-C01B27160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0B663E-F671-4504-99A8-455955469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227" y="805446"/>
            <a:ext cx="6570161" cy="5244497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F89585-ECD6-4B38-96B1-AD41A1BD4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6FCD50-3FE8-4AB2-B746-2CC0EA9D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E90108-E441-4AF0-A059-613D076C7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B422045-789A-442D-9E39-6FC4EC452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Wireless router">
            <a:extLst>
              <a:ext uri="{FF2B5EF4-FFF2-40B4-BE49-F238E27FC236}">
                <a16:creationId xmlns:a16="http://schemas.microsoft.com/office/drawing/2014/main" id="{97C8D5CC-4314-F1E8-8E02-AE2500D8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0794" y="1685122"/>
            <a:ext cx="3891026" cy="389102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F4C63FE-9526-4F8E-BCFD-954D2EF94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55690-95BB-0228-021F-437A1BAC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182454"/>
            <a:ext cx="3238829" cy="3480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/>
              <a:t>Mobile Broadband</a:t>
            </a:r>
          </a:p>
        </p:txBody>
      </p:sp>
    </p:spTree>
    <p:extLst>
      <p:ext uri="{BB962C8B-B14F-4D97-AF65-F5344CB8AC3E}">
        <p14:creationId xmlns:p14="http://schemas.microsoft.com/office/powerpoint/2010/main" val="2567132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F3B215-496E-4790-A364-7C1C46DEC7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DB95DD-0319-4EE5-8C5C-9CEDF75E0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{BA6F7F61-F097-4456-ADFD-F16376ABFE24}tf78829772_win32</Template>
  <TotalTime>0</TotalTime>
  <Words>179</Words>
  <Application>Microsoft Office PowerPoint</Application>
  <PresentationFormat>Widescreen</PresentationFormat>
  <Paragraphs>38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</vt:lpstr>
      <vt:lpstr>Calibri</vt:lpstr>
      <vt:lpstr>Garamond</vt:lpstr>
      <vt:lpstr>Sagona Book</vt:lpstr>
      <vt:lpstr>Sagona ExtraLight</vt:lpstr>
      <vt:lpstr>SavonVTI</vt:lpstr>
      <vt:lpstr>History of the internet </vt:lpstr>
      <vt:lpstr>How did it all start</vt:lpstr>
      <vt:lpstr>ARPANET</vt:lpstr>
      <vt:lpstr>Don’t shoot the IMP</vt:lpstr>
      <vt:lpstr>Communication is the Key</vt:lpstr>
      <vt:lpstr>Dial up</vt:lpstr>
      <vt:lpstr>The start of something new</vt:lpstr>
      <vt:lpstr>World Wide Web</vt:lpstr>
      <vt:lpstr>Mobile Broadband</vt:lpstr>
      <vt:lpstr>Be gentle its my first time</vt:lpstr>
      <vt:lpstr>Let's lose these cords</vt:lpstr>
      <vt:lpstr>Work hard Play harder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the internet </dc:title>
  <dc:creator>jarne everaerts</dc:creator>
  <cp:lastModifiedBy>jarne everaerts</cp:lastModifiedBy>
  <cp:revision>5</cp:revision>
  <dcterms:created xsi:type="dcterms:W3CDTF">2022-05-12T09:11:12Z</dcterms:created>
  <dcterms:modified xsi:type="dcterms:W3CDTF">2022-05-18T13:03:36Z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